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Gill Sans MT"/>
      </a:defRPr>
    </a:lvl1pPr>
    <a:lvl2pPr indent="228600" defTabSz="457200" latinLnBrk="0">
      <a:defRPr sz="1200">
        <a:latin typeface="+mj-lt"/>
        <a:ea typeface="+mj-ea"/>
        <a:cs typeface="+mj-cs"/>
        <a:sym typeface="Gill Sans MT"/>
      </a:defRPr>
    </a:lvl2pPr>
    <a:lvl3pPr indent="457200" defTabSz="457200" latinLnBrk="0">
      <a:defRPr sz="1200">
        <a:latin typeface="+mj-lt"/>
        <a:ea typeface="+mj-ea"/>
        <a:cs typeface="+mj-cs"/>
        <a:sym typeface="Gill Sans MT"/>
      </a:defRPr>
    </a:lvl3pPr>
    <a:lvl4pPr indent="685800" defTabSz="457200" latinLnBrk="0">
      <a:defRPr sz="1200">
        <a:latin typeface="+mj-lt"/>
        <a:ea typeface="+mj-ea"/>
        <a:cs typeface="+mj-cs"/>
        <a:sym typeface="Gill Sans MT"/>
      </a:defRPr>
    </a:lvl4pPr>
    <a:lvl5pPr indent="914400" defTabSz="457200" latinLnBrk="0">
      <a:defRPr sz="1200">
        <a:latin typeface="+mj-lt"/>
        <a:ea typeface="+mj-ea"/>
        <a:cs typeface="+mj-cs"/>
        <a:sym typeface="Gill Sans MT"/>
      </a:defRPr>
    </a:lvl5pPr>
    <a:lvl6pPr indent="1143000" defTabSz="457200" latinLnBrk="0">
      <a:defRPr sz="1200">
        <a:latin typeface="+mj-lt"/>
        <a:ea typeface="+mj-ea"/>
        <a:cs typeface="+mj-cs"/>
        <a:sym typeface="Gill Sans MT"/>
      </a:defRPr>
    </a:lvl6pPr>
    <a:lvl7pPr indent="1371600" defTabSz="457200" latinLnBrk="0">
      <a:defRPr sz="1200">
        <a:latin typeface="+mj-lt"/>
        <a:ea typeface="+mj-ea"/>
        <a:cs typeface="+mj-cs"/>
        <a:sym typeface="Gill Sans MT"/>
      </a:defRPr>
    </a:lvl7pPr>
    <a:lvl8pPr indent="1600200" defTabSz="457200" latinLnBrk="0">
      <a:defRPr sz="1200">
        <a:latin typeface="+mj-lt"/>
        <a:ea typeface="+mj-ea"/>
        <a:cs typeface="+mj-cs"/>
        <a:sym typeface="Gill Sans MT"/>
      </a:defRPr>
    </a:lvl8pPr>
    <a:lvl9pPr indent="1828800" defTabSz="457200" latinLnBrk="0">
      <a:defRPr sz="1200">
        <a:latin typeface="+mj-lt"/>
        <a:ea typeface="+mj-ea"/>
        <a:cs typeface="+mj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9439110" y="798972"/>
            <a:ext cx="1615743" cy="465989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1444671" y="798972"/>
            <a:ext cx="7828831" cy="465989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10" y="798973"/>
            <a:ext cx="1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3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/>
          <a:p>
            <a:r>
              <a:t>Node.js</a:t>
            </a:r>
          </a:p>
        </p:txBody>
      </p:sp>
      <p:sp>
        <p:nvSpPr>
          <p:cNvPr id="159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r>
              <a:t>A Brief Lesson From Yin Bin and Adam Crooks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Express JS</a:t>
            </a:r>
          </a:p>
        </p:txBody>
      </p:sp>
      <p:sp>
        <p:nvSpPr>
          <p:cNvPr id="18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6"/>
            <a:ext cx="4363078" cy="5004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End Product</a:t>
            </a:r>
          </a:p>
        </p:txBody>
      </p:sp>
      <p:pic>
        <p:nvPicPr>
          <p:cNvPr id="19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db</a:t>
            </a:r>
          </a:p>
        </p:txBody>
      </p:sp>
      <p:sp>
        <p:nvSpPr>
          <p:cNvPr id="19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294361" y="1853753"/>
            <a:ext cx="9603277" cy="3450614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 b="1"/>
            </a:pPr>
            <a:r>
              <a:t>High Performance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high performance data persistence. In particular,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Support for embedded data models reduces I/O activity on database system.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Indexes support faster queries and can include keys from embedded documents and arrays.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 b="1"/>
            </a:pPr>
            <a:r>
              <a:t>High Availability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MongoDB’s replication facility, called replica set, provides: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 i="1"/>
            </a:pPr>
            <a:r>
              <a:t>automatic</a:t>
            </a:r>
            <a:r>
              <a:rPr i="0"/>
              <a:t> failover and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data redundancy.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A replica set is a group of MongoDB servers that maintain the same data set, providing redundancy and increasing data availability.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 b="1"/>
            </a:pPr>
            <a:r>
              <a:t>Horizontal Scalability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Sharding distributes data across a cluster of machines.</a:t>
            </a:r>
            <a:endParaRPr sz="430"/>
          </a:p>
          <a:p>
            <a:pPr marL="196596" indent="-196596" defTabSz="786384">
              <a:lnSpc>
                <a:spcPct val="96000"/>
              </a:lnSpc>
              <a:spcBef>
                <a:spcPts val="800"/>
              </a:spcBef>
              <a:defRPr sz="1032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cont.</a:t>
            </a:r>
          </a:p>
        </p:txBody>
      </p:sp>
      <p:sp>
        <p:nvSpPr>
          <p:cNvPr id="201" name="Content Placeholder 5"/>
          <p:cNvSpPr txBox="1">
            <a:spLocks noGrp="1"/>
          </p:cNvSpPr>
          <p:nvPr>
            <p:ph type="body" sz="half" idx="1"/>
          </p:nvPr>
        </p:nvSpPr>
        <p:spPr>
          <a:xfrm>
            <a:off x="2588724" y="2111985"/>
            <a:ext cx="9603276" cy="345061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The following example inserts new documents into the inventory collection</a:t>
            </a:r>
          </a:p>
        </p:txBody>
      </p:sp>
      <p:pic>
        <p:nvPicPr>
          <p:cNvPr id="20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2"/>
            <a:ext cx="6664494" cy="385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nginx</a:t>
            </a:r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r>
              <a:t>Works as a pipeline allowing users to move between projects.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Node.js</a:t>
            </a:r>
          </a:p>
        </p:txBody>
      </p:sp>
      <p:sp>
        <p:nvSpPr>
          <p:cNvPr id="16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Some facts about Node.js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548-8CA8-4D71-92D5-7A882C7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Event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7BF44F-DF08-416D-95B9-12F1A07FB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179" y="2016125"/>
            <a:ext cx="636996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373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ODULE.EXPORTS VS EX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MODULE.EXPORTS VS EXPORTS</a:t>
            </a:r>
          </a:p>
        </p:txBody>
      </p:sp>
      <p:sp>
        <p:nvSpPr>
          <p:cNvPr id="168" name="Think of module.exports as the variable that gets returned from require(). It is an empty object by default, and it is fine to change to anything.…"/>
          <p:cNvSpPr txBox="1">
            <a:spLocks noGrp="1"/>
          </p:cNvSpPr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79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79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69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endParaRPr/>
          </a:p>
        </p:txBody>
      </p:sp>
      <p:sp>
        <p:nvSpPr>
          <p:cNvPr id="1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ackage.j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package.json</a:t>
            </a:r>
          </a:p>
        </p:txBody>
      </p:sp>
      <p:pic>
        <p:nvPicPr>
          <p:cNvPr id="175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8" y="2242983"/>
            <a:ext cx="4675033" cy="305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4" y="2059734"/>
            <a:ext cx="3767017" cy="386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79" name="Rectangle 1"/>
          <p:cNvSpPr txBox="1">
            <a:spLocks noGrp="1"/>
          </p:cNvSpPr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4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60">
                <a:latin typeface="+mj-lt"/>
                <a:ea typeface="+mj-ea"/>
                <a:cs typeface="+mj-cs"/>
                <a:sym typeface="Gill Sans MT"/>
              </a:rPr>
              <a:t> </a:t>
            </a:r>
          </a:p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760">
                <a:latin typeface="Arial"/>
                <a:ea typeface="Arial"/>
                <a:cs typeface="Arial"/>
                <a:sym typeface="Arial"/>
              </a:defRPr>
            </a:pPr>
            <a:endParaRPr sz="760">
              <a:latin typeface="+mj-lt"/>
              <a:ea typeface="+mj-ea"/>
              <a:cs typeface="+mj-cs"/>
              <a:sym typeface="Gill Sans MT"/>
            </a:endParaRPr>
          </a:p>
        </p:txBody>
      </p:sp>
      <p:sp>
        <p:nvSpPr>
          <p:cNvPr id="180" name="Rectangle 3"/>
          <p:cNvSpPr txBox="1"/>
          <p:nvPr/>
        </p:nvSpPr>
        <p:spPr>
          <a:xfrm>
            <a:off x="2137379" y="3901161"/>
            <a:ext cx="1001372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j-lt"/>
                <a:ea typeface="+mj-ea"/>
                <a:cs typeface="+mj-cs"/>
                <a:sym typeface="Gill Sans MT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Demo for your viewing pleasure</a:t>
            </a:r>
          </a:p>
        </p:txBody>
      </p:sp>
      <p:pic>
        <p:nvPicPr>
          <p:cNvPr id="183" name="video-1549414175" descr="video-1549414175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Widescreen</PresentationFormat>
  <Paragraphs>44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Menlo</vt:lpstr>
      <vt:lpstr>Gallery</vt:lpstr>
      <vt:lpstr>Node.js</vt:lpstr>
      <vt:lpstr>What is Node.js</vt:lpstr>
      <vt:lpstr>Some facts about Node.js</vt:lpstr>
      <vt:lpstr>Event loop</vt:lpstr>
      <vt:lpstr>MODULE.EXPORTS VS EXPORTS</vt:lpstr>
      <vt:lpstr>Why and when we need to fork another process? </vt:lpstr>
      <vt:lpstr>package.json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PowerPoint Presentation</vt:lpstr>
      <vt:lpstr>Mongo db</vt:lpstr>
      <vt:lpstr>Mongo cont.</vt:lpstr>
      <vt:lpstr>nginx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cp:lastModifiedBy> </cp:lastModifiedBy>
  <cp:revision>1</cp:revision>
  <dcterms:modified xsi:type="dcterms:W3CDTF">2019-03-19T14:20:12Z</dcterms:modified>
</cp:coreProperties>
</file>